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95" r:id="rId3"/>
    <p:sldId id="296" r:id="rId4"/>
    <p:sldId id="302" r:id="rId5"/>
    <p:sldId id="303" r:id="rId6"/>
    <p:sldId id="304" r:id="rId7"/>
    <p:sldId id="305" r:id="rId8"/>
    <p:sldId id="306" r:id="rId9"/>
    <p:sldId id="307" r:id="rId10"/>
    <p:sldId id="322" r:id="rId11"/>
    <p:sldId id="323" r:id="rId12"/>
    <p:sldId id="324" r:id="rId13"/>
    <p:sldId id="325" r:id="rId14"/>
    <p:sldId id="326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9" r:id="rId25"/>
    <p:sldId id="320" r:id="rId26"/>
    <p:sldId id="32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Dinamica, Energia, Conservazione, Equilibrio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08/08/2023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7B5E7B-5182-3C8A-BDDB-AE99D2EF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5" y="1291405"/>
            <a:ext cx="727011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E5A2D8-0D4F-2AB4-2106-0F3528E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359990"/>
            <a:ext cx="7864522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08B7BE-29F2-9285-94BA-B570F43D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3" y="1239656"/>
            <a:ext cx="6885512" cy="48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43F11B-3564-D69B-ED89-9F9F283C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2857450"/>
            <a:ext cx="7834039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674F7A-B2E7-2A4D-6595-7BC5D188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1760075"/>
            <a:ext cx="781879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49842B-47B8-DC5D-1373-F66AD21B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851"/>
            <a:ext cx="9144000" cy="1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BDEC81-E489-F18C-E5BD-9F9E8FEC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2" y="2179211"/>
            <a:ext cx="4343776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3EED31-EF28-9260-7C4F-F123F7CA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5" y="2602158"/>
            <a:ext cx="7719729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AFCDC0-2F24-AEA0-E3A1-5E426925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916299"/>
            <a:ext cx="786452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B6981A-3A3A-E0DF-D41B-D5DB858A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3" y="1296727"/>
            <a:ext cx="7061507" cy="48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Un po’ di esercizi sulle puntate precedenti…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61" y="1774345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6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260C53-EBCA-23AC-EC30-6B88400F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2" y="2449745"/>
            <a:ext cx="780355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AAE6C8-E9C0-8EC1-FBA9-95A61661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2537382"/>
            <a:ext cx="7712108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8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A22695-AAE5-4D90-B302-7FD4E1D2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69" y="1320727"/>
            <a:ext cx="779593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9663BF-3B1D-34AA-5A0E-C1C57885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933183"/>
            <a:ext cx="768162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6FC5EC-B442-DD0A-6B53-9253BA7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0" y="2685985"/>
            <a:ext cx="7620660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F4C7E5-C10B-DBD0-AD35-E8511290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2141108"/>
            <a:ext cx="7681626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9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1C6D34-9248-C4FC-7161-EDCB924A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7" y="2243987"/>
            <a:ext cx="7689246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2139F8-6BD7-A907-4864-559CAFC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17" y="2346866"/>
            <a:ext cx="5372566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2139F8-6BD7-A907-4864-559CAFC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17" y="2346866"/>
            <a:ext cx="5372566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6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2519E0-C3E0-33A7-F753-D03C6478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64" y="1114425"/>
            <a:ext cx="5771072" cy="50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E1BCAD-5AF1-A221-343F-5567206A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98" y="1778972"/>
            <a:ext cx="464860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D70DDB-F93A-3EF5-0E78-3502194C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53" y="1392330"/>
            <a:ext cx="6378493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9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B63C0-5A98-BF7E-FFF5-4589D8C8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6" y="1386508"/>
            <a:ext cx="632514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C42488-C79A-207A-0815-9F8C2C84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1878195"/>
            <a:ext cx="519729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9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122</Words>
  <Application>Microsoft Office PowerPoint</Application>
  <PresentationFormat>Presentazione su schermo (4:3)</PresentationFormat>
  <Paragraphs>29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di Office</vt:lpstr>
      <vt:lpstr>Fisica</vt:lpstr>
      <vt:lpstr>Un po’ di esercizi sulle puntate precedenti…</vt:lpstr>
      <vt:lpstr>Vettori (1)</vt:lpstr>
      <vt:lpstr>Vettori (1)</vt:lpstr>
      <vt:lpstr>Vettori (1)</vt:lpstr>
      <vt:lpstr>Vettori (2)</vt:lpstr>
      <vt:lpstr>Vettori (2)</vt:lpstr>
      <vt:lpstr>Vettori (2)</vt:lpstr>
      <vt:lpstr>Vettori (2)</vt:lpstr>
      <vt:lpstr>Forze (1)</vt:lpstr>
      <vt:lpstr>Forze (1)</vt:lpstr>
      <vt:lpstr>Forze (1)</vt:lpstr>
      <vt:lpstr>Forze (2)</vt:lpstr>
      <vt:lpstr>Forze (2)</vt:lpstr>
      <vt:lpstr>Momento di una forza (1)</vt:lpstr>
      <vt:lpstr>Momento di una forza (1)</vt:lpstr>
      <vt:lpstr>Cinematica (1)</vt:lpstr>
      <vt:lpstr>Cinematica (1)</vt:lpstr>
      <vt:lpstr>Cinematica (1)</vt:lpstr>
      <vt:lpstr>Cinematica (1)</vt:lpstr>
      <vt:lpstr>Cinematica (2)</vt:lpstr>
      <vt:lpstr>Cinematica (2)</vt:lpstr>
      <vt:lpstr>Cinematica (2)</vt:lpstr>
      <vt:lpstr>Cinematica (3)</vt:lpstr>
      <vt:lpstr>Cinematica (3)</vt:lpstr>
      <vt:lpstr>Cinematica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60</cp:revision>
  <dcterms:created xsi:type="dcterms:W3CDTF">2023-07-29T07:13:45Z</dcterms:created>
  <dcterms:modified xsi:type="dcterms:W3CDTF">2023-08-06T08:13:01Z</dcterms:modified>
</cp:coreProperties>
</file>